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2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1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2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9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9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4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8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61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5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30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3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8C78-46C0-44C9-A2DA-B39AD85802E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6C34-4FE2-4131-8778-56B525FC2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9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938" y="365447"/>
            <a:ext cx="11031416" cy="516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544320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544320" algn="l"/>
              </a:tabLst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СТРАТЕГИИ И ОПЕРАТИВНОЙ ДЕЯТЕЛЬНОСТИ ТОРГОВОГО ПРЕДПРИЯТИЯ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90170" algn="l"/>
              </a:tabLst>
            </a:pPr>
            <a:r>
              <a:rPr lang="ru-RU" sz="3600" b="1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торгового менеджмента, ее содержание и последова­тельность разработки.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90170" algn="l"/>
              </a:tabLst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 торгового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2786393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015" y="312763"/>
            <a:ext cx="11558954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задачам планирования товарооборота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относятся: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определение показателей товарооборота: оборот по продаже, товарные запасы на начало и конец перио­да, поступление товаров; реализация товаров, одно­дневный объем товарооборота;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определение минимального объема товарооборота, который обеспечит предприятию безубыточную ра­боту;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определение общего объема товарооборота;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его структуры, т.е. объема реализации отдельных товарных групп, так как регулирование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товарооборота по отдельным товарным группам по­зволяет регулировать и сумму получаемой прибыли;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изучение динамики изменения всех показателей то­варооборота за анализируемый период (в фактиче­ских и сопоставимых ценах);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анализ и оценка ассортиментной структуры;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определение и оценка факторов, влияющих на объем и структуру товарооборота;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u="none" strike="noStrike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товарооборачиваемости</a:t>
            </a: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(время обращения то­варов, дни оборотов, скорость товарооборота, число оборотов);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обеспечение информационной базы для обоснования расчетов показателей товарооборота на планируемый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391413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308" y="360237"/>
            <a:ext cx="1125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товарооборота производится на основе данных отчетности, конъюнктурной информации, изуче­ния состояния торговли в отдельных торговых точках, различных материалов нормативного характера, установ­ленных плановых показателей.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Основой для планирования товарооборота служат ана­литические показатели: относительные величины дина­мики товарооборота (проценты роста и прироста), удель­ные веса отдельных секторов торговли, доля отдельных групп товаров в общей сумме товарооборота, сумма обо­рота на 1 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торговой площади, уровень запасов в днях, оборачиваемость средств, вложенных в товарные запасы, и другие.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4" y="946902"/>
            <a:ext cx="11371385" cy="461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наиболее общем виде под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стратегией торгового менедж­мента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понимать формирование системы долгосроч­ных целей деятельности торгового предприятия и выбор наиболее эффективных путей их достижения.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17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754" y="619055"/>
            <a:ext cx="11277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Разра­ботка стратегии торгового менеджмента осуществляется по следующим основным этапам: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Определение общего периода формирования страте­гии. 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Исследование факторов внешней среды, и степени их воздействия на деятельность торгового предприя­тия.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сильных и слабых сторон деятельности торгового предприятия.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определяющей стратегической модели раз­вития торгового предприятия с учетом стадии его жиз­ненного цикла.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стратегических целей с учетом избранной определяющей модели развития.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Конкретизация целевых показателей стратегии торгового менеджмента по периодам ее реализации.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политики торгового менеджмента по отдельным наиболее важным направлениям деятель­ности.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Разработка наиболее эффективных путей реа­лизации стратегических целей и политики торгового менеджмента.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разработанной стратегии торгового менеджмента. </a:t>
            </a:r>
          </a:p>
        </p:txBody>
      </p:sp>
    </p:spTree>
    <p:extLst>
      <p:ext uri="{BB962C8B-B14F-4D97-AF65-F5344CB8AC3E}">
        <p14:creationId xmlns:p14="http://schemas.microsoft.com/office/powerpoint/2010/main" val="271527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245" y="92796"/>
            <a:ext cx="11699631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предприятий торговли бизнес-план рекомендуется составлять в следу­ющей структуре: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 характеристика проекта создания (страте­гического развития) торгового предприятия.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Организационная форма функционирования торго­вого предприятия и его структурных единиц.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Анализ и прогноз конъюнктуры потребительского рынка (по соответствующему его сегменту).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Планируемые объем и состав товарооборота.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Планируемая номенклатура дополнительных торго­вых услуг покупателям.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Обеспеченность товарооборота и торговых услуг мате­риальными и трудовыми ресурсами.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Финансовый план и стратегия финансирования.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рисков и формы их страхования.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630555" algn="l"/>
              </a:tabLst>
            </a:pPr>
            <a:r>
              <a:rPr lang="ru-RU" sz="22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управления реализацией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29881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923" y="258902"/>
            <a:ext cx="11605846" cy="586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Натуральные показатели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характери­зуются количественно в натуральной форме. Таковы, на­пример, основные и оборотные фонды, производственные мощности, товарные ресурсы и т.д.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Натуральные показатели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должны оптимально сочетать­ся, служить основой определения стоимостных, которые присущи торговле, с использованием рыночных отноше­ний.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Стоимостные показатели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 в планирова­нии большинства показателей деятельности торговых фирм: для соизмерения доходов и расходов, определения нали­чия финансовых ресурсов и потребности в них.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Количественные показатели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плана выражаются абсо­лютными величинами. К ним относятся: объем товарообо­рота, товарные запасы, количество реализованных това­ров, численность торгового и административно-управлен­ческого персонала, фонд оплаты труда, суммы прибыли и издержек обращения и т.д.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Качественные показатели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отражают экономические процессы и являются относительными показателями. Они выражают экономическую эффективность торговли, отдель­ных ресурсов, задействованных в деятельности предприя­тия. Это — рост производительности труда, снижение из­держек обращения, увеличение торговой прибыли. К ка­чественным показателям относятся также и те, которые выражают соотношение количественных показателей (рен­табельность продаж, уровень издержек обращения, фон­доотдача, качество обслуживания).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1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708" y="338353"/>
            <a:ext cx="11043138" cy="582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Объемные показатели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устанавливают абсо­лютные величины торговли в целом, отдельных процессов и факторов, в ней участвующих (товарооборот, издержки, прибыль и др.)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Удельные показатели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устанавливают соотношение двух или нескольких взаимосвязанных показателей (проценты, индексы, коэффициенты и др.)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1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476" y="493293"/>
            <a:ext cx="113127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плановые показатели, исходя из требований рын­ка, можно разделить на: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оценочные,</a:t>
            </a: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характеризующие реальный или воз­можный уровень развития или результатов, достиг­нутых в той или иной сфере деятельности фирмы;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затратные,</a:t>
            </a: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определяющие уровень затрат на осу­ществление различных экономических процессов и задач.</a:t>
            </a:r>
          </a:p>
        </p:txBody>
      </p:sp>
    </p:spTree>
    <p:extLst>
      <p:ext uri="{BB962C8B-B14F-4D97-AF65-F5344CB8AC3E}">
        <p14:creationId xmlns:p14="http://schemas.microsoft.com/office/powerpoint/2010/main" val="344609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815" y="872533"/>
            <a:ext cx="11125200" cy="498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Оптовый оборот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реализацию това­ров крупными партиями предприятиям розничной тор­говли и общественного питания для последующей прода­жи населению, промышленным и другим предприятиями учреждениям - для производственных целей и внеры­ночного потребления.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7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923" y="459102"/>
            <a:ext cx="11441723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задачами пла­нирования оптового оборота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определение потребностей, существующих и потенци­альных покупателей, оценка их спроса;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изучение товарного предложения и тенденций его развития;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изучение экономических предпосылок планирования;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расчет общего планового объема планового оптового оборота;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планирование оборота по формам и видам продаж;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планирование товарных запасов и товарного обеспе­чения оптового оборота;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разработка рекомендаций по росту оптового оборота и оптимизации его состава и структуры.</a:t>
            </a:r>
          </a:p>
        </p:txBody>
      </p:sp>
    </p:spTree>
    <p:extLst>
      <p:ext uri="{BB962C8B-B14F-4D97-AF65-F5344CB8AC3E}">
        <p14:creationId xmlns:p14="http://schemas.microsoft.com/office/powerpoint/2010/main" val="4211391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1003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Коршикова</dc:creator>
  <cp:lastModifiedBy>Марина Коршикова</cp:lastModifiedBy>
  <cp:revision>5</cp:revision>
  <dcterms:created xsi:type="dcterms:W3CDTF">2017-02-09T06:15:54Z</dcterms:created>
  <dcterms:modified xsi:type="dcterms:W3CDTF">2017-02-09T07:04:36Z</dcterms:modified>
</cp:coreProperties>
</file>